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9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8DE2-06AA-3E4B-ABC9-20A24BD417E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F07E-5A68-9040-8D7C-6F1F9E3D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685800" y="3312611"/>
            <a:ext cx="7772400" cy="145472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solidFill>
                  <a:srgbClr val="595959"/>
                </a:solidFill>
                <a:effectLst/>
                <a:latin typeface="Futura Std Bold"/>
                <a:ea typeface="ＭＳ 明朝"/>
                <a:cs typeface="Times New Roman"/>
              </a:rPr>
              <a:t>PROSPECT </a:t>
            </a:r>
            <a:r>
              <a:rPr lang="en-US" sz="3800" dirty="0" smtClean="0">
                <a:solidFill>
                  <a:srgbClr val="595959"/>
                </a:solidFill>
                <a:effectLst/>
                <a:latin typeface="Futura Std Bold"/>
                <a:ea typeface="ＭＳ 明朝"/>
                <a:cs typeface="Times New Roman"/>
              </a:rPr>
              <a:t>NAME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3257550" y="5347044"/>
            <a:ext cx="26289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A6A6A6"/>
                </a:solidFill>
                <a:effectLst/>
                <a:latin typeface="Futura Std Bold"/>
                <a:ea typeface="ＭＳ 明朝"/>
                <a:cs typeface="Times New Roman"/>
              </a:rPr>
              <a:t>TENANT LOGO HERE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4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</dc:creator>
  <cp:lastModifiedBy>Frances Elliott</cp:lastModifiedBy>
  <cp:revision>1</cp:revision>
  <dcterms:created xsi:type="dcterms:W3CDTF">2014-10-14T14:17:57Z</dcterms:created>
  <dcterms:modified xsi:type="dcterms:W3CDTF">2014-11-18T18:06:11Z</dcterms:modified>
</cp:coreProperties>
</file>