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9" d="100"/>
          <a:sy n="199" d="100"/>
        </p:scale>
        <p:origin x="-2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5D288-0CF1-5042-8740-EFFAA72883A7}" type="datetimeFigureOut">
              <a:rPr lang="en-US" smtClean="0"/>
              <a:t>9/2/14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D42D5-BABF-8F4B-92D3-CA4CF6AEC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239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DFBD2-1FFE-AC46-A949-F94AF664C18C}" type="datetimeFigureOut">
              <a:rPr lang="en-US" smtClean="0"/>
              <a:t>9/2/14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1EFCC-372D-B149-BAD1-EBF538432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380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1EFCC-372D-B149-BAD1-EBF5384327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8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0A1F-BAF7-8E4C-918C-C46F1C2067B6}" type="datetime1">
              <a:rPr lang="en-US" smtClean="0"/>
              <a:t>9/2/14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6FC-778F-42C0-863B-5E3D82C809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CAD5C-9123-D94F-A3A5-82C6E5E507AC}" type="datetime1">
              <a:rPr lang="en-US" smtClean="0"/>
              <a:t>9/2/14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6FC-778F-42C0-863B-5E3D82C809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F2A4-24E0-164B-9D7F-95EEA7DA3F5D}" type="datetime1">
              <a:rPr lang="en-US" smtClean="0"/>
              <a:t>9/2/14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6FC-778F-42C0-863B-5E3D82C809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6B72-9636-E340-B8EF-7CD4446574CA}" type="datetime1">
              <a:rPr lang="en-US" smtClean="0"/>
              <a:t>9/2/14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6FC-778F-42C0-863B-5E3D82C809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33B5-1495-E64B-A9D5-292B78230CED}" type="datetime1">
              <a:rPr lang="en-US" smtClean="0"/>
              <a:t>9/2/14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6FC-778F-42C0-863B-5E3D82C809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1AF4-F3B0-8946-B3AF-F25407347899}" type="datetime1">
              <a:rPr lang="en-US" smtClean="0"/>
              <a:t>9/2/14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6FC-778F-42C0-863B-5E3D82C809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164C7-958F-804A-AED7-B4FB6B90F790}" type="datetime1">
              <a:rPr lang="en-US" smtClean="0"/>
              <a:t>9/2/14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6FC-778F-42C0-863B-5E3D82C809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2E715-AE94-7E44-A32B-9D185C06D971}" type="datetime1">
              <a:rPr lang="en-US" smtClean="0"/>
              <a:t>9/2/14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6FC-778F-42C0-863B-5E3D82C809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1E11A-655F-5C4F-BE36-1559DC20887A}" type="datetime1">
              <a:rPr lang="en-US" smtClean="0"/>
              <a:t>9/2/14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6FC-778F-42C0-863B-5E3D82C809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3AD50-A89B-9F46-B8A0-4E31D34ECF4A}" type="datetime1">
              <a:rPr lang="en-US" smtClean="0"/>
              <a:t>9/2/14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6FC-778F-42C0-863B-5E3D82C809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A740-AB19-9047-80E2-DDB55E92A46B}" type="datetime1">
              <a:rPr lang="en-US" smtClean="0"/>
              <a:t>9/2/14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6FC-778F-42C0-863B-5E3D82C809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BA34D-822C-C846-88C5-90C7D7BF65B4}" type="datetime1">
              <a:rPr lang="en-US" smtClean="0"/>
              <a:t>9/2/14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746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07E1C6FC-778F-42C0-863B-5E3D82C8098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r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6FC-778F-42C0-863B-5E3D82C8098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(1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Bebas Neue"/>
                <a:cs typeface="Bebas Neue"/>
              </a:rPr>
              <a:t>BLANK SLIDE</a:t>
            </a:r>
            <a:endParaRPr lang="en-US" sz="7200" dirty="0">
              <a:solidFill>
                <a:schemeClr val="bg1"/>
              </a:solidFill>
              <a:latin typeface="Bebas Neue"/>
              <a:cs typeface="Bebas Ne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6975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INSERT COPY HERE</a:t>
            </a:r>
            <a:endParaRPr lang="en-US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50722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(12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768728"/>
            <a:ext cx="7772400" cy="120005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chemeClr val="bg1"/>
                </a:solidFill>
                <a:latin typeface="Bebas Neue"/>
                <a:cs typeface="Bebas Neue"/>
              </a:rPr>
              <a:t>BLANK SLIDE</a:t>
            </a:r>
            <a:endParaRPr lang="en-US" sz="7200" dirty="0">
              <a:solidFill>
                <a:schemeClr val="bg1"/>
              </a:solidFill>
              <a:latin typeface="Bebas Neue"/>
              <a:cs typeface="Bebas Neue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71600" y="3683127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rgbClr val="FFFFFF"/>
                </a:solidFill>
                <a:latin typeface="Helvetica"/>
                <a:cs typeface="Helvetica"/>
              </a:rPr>
              <a:t>INSERT COPY HERE</a:t>
            </a:r>
            <a:endParaRPr lang="en-US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6FC-778F-42C0-863B-5E3D82C809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11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6FC-778F-42C0-863B-5E3D82C8098C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6FC-778F-42C0-863B-5E3D82C8098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6FC-778F-42C0-863B-5E3D82C8098C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6FC-778F-42C0-863B-5E3D82C8098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6FC-778F-42C0-863B-5E3D82C8098C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(8.2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6FC-778F-42C0-863B-5E3D82C8098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6FC-778F-42C0-863B-5E3D82C809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369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(9.2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6FC-778F-42C0-863B-5E3D82C8098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21</Words>
  <Application>Microsoft Macintosh PowerPoint</Application>
  <PresentationFormat>On-screen Show (4:3)</PresentationFormat>
  <Paragraphs>15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BLANK SLIDE</vt:lpstr>
      <vt:lpstr>PowerPoint Presentation</vt:lpstr>
    </vt:vector>
  </TitlesOfParts>
  <Company>CB Richard Ellis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test</dc:creator>
  <cp:lastModifiedBy>Joseph</cp:lastModifiedBy>
  <cp:revision>15</cp:revision>
  <dcterms:created xsi:type="dcterms:W3CDTF">2011-06-01T15:19:09Z</dcterms:created>
  <dcterms:modified xsi:type="dcterms:W3CDTF">2014-09-02T16:16:11Z</dcterms:modified>
</cp:coreProperties>
</file>