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9" r:id="rId2"/>
    <p:sldId id="268" r:id="rId3"/>
    <p:sldId id="270" r:id="rId4"/>
    <p:sldId id="267" r:id="rId5"/>
    <p:sldId id="27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1232" y="-120"/>
      </p:cViewPr>
      <p:guideLst>
        <p:guide orient="horz" pos="3984"/>
        <p:guide pos="329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 showGuides="1">
      <p:cViewPr varScale="1">
        <p:scale>
          <a:sx n="130" d="100"/>
          <a:sy n="130" d="100"/>
        </p:scale>
        <p:origin x="-2728" y="-11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E5D288-0CF1-5042-8740-EFFAA72883A7}" type="datetimeFigureOut">
              <a:rPr lang="en-US" smtClean="0"/>
              <a:t>4/23/15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2D42D5-BABF-8F4B-92D3-CA4CF6AECC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7239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FDFBD2-1FFE-AC46-A949-F94AF664C18C}" type="datetimeFigureOut">
              <a:rPr lang="en-US" smtClean="0"/>
              <a:t>4/23/15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51EFCC-372D-B149-BAD1-EBF538432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43806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51EFCC-372D-B149-BAD1-EBF5384327F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1770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90A1F-BAF7-8E4C-918C-C46F1C2067B6}" type="datetime1">
              <a:rPr lang="en-US" smtClean="0"/>
              <a:t>4/23/15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1C6FC-778F-42C0-863B-5E3D82C809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CAD5C-9123-D94F-A3A5-82C6E5E507AC}" type="datetime1">
              <a:rPr lang="en-US" smtClean="0"/>
              <a:t>4/23/15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1C6FC-778F-42C0-863B-5E3D82C809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FF2A4-24E0-164B-9D7F-95EEA7DA3F5D}" type="datetime1">
              <a:rPr lang="en-US" smtClean="0"/>
              <a:t>4/23/15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1C6FC-778F-42C0-863B-5E3D82C809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B6B72-9636-E340-B8EF-7CD4446574CA}" type="datetime1">
              <a:rPr lang="en-US" smtClean="0"/>
              <a:t>4/23/15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1C6FC-778F-42C0-863B-5E3D82C809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433B5-1495-E64B-A9D5-292B78230CED}" type="datetime1">
              <a:rPr lang="en-US" smtClean="0"/>
              <a:t>4/23/15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1C6FC-778F-42C0-863B-5E3D82C809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81AF4-F3B0-8946-B3AF-F25407347899}" type="datetime1">
              <a:rPr lang="en-US" smtClean="0"/>
              <a:t>4/23/15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1C6FC-778F-42C0-863B-5E3D82C809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164C7-958F-804A-AED7-B4FB6B90F790}" type="datetime1">
              <a:rPr lang="en-US" smtClean="0"/>
              <a:t>4/23/15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1C6FC-778F-42C0-863B-5E3D82C809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2E715-AE94-7E44-A32B-9D185C06D971}" type="datetime1">
              <a:rPr lang="en-US" smtClean="0"/>
              <a:t>4/23/15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1C6FC-778F-42C0-863B-5E3D82C809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1E11A-655F-5C4F-BE36-1559DC20887A}" type="datetime1">
              <a:rPr lang="en-US" smtClean="0"/>
              <a:t>4/23/15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1C6FC-778F-42C0-863B-5E3D82C809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3AD50-A89B-9F46-B8A0-4E31D34ECF4A}" type="datetime1">
              <a:rPr lang="en-US" smtClean="0"/>
              <a:t>4/23/15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1C6FC-778F-42C0-863B-5E3D82C809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4A740-AB19-9047-80E2-DDB55E92A46B}" type="datetime1">
              <a:rPr lang="en-US" smtClean="0"/>
              <a:t>4/23/15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1C6FC-778F-42C0-863B-5E3D82C809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ABA34D-822C-C846-88C5-90C7D7BF65B4}" type="datetime1">
              <a:rPr lang="en-US" smtClean="0"/>
              <a:t>4/23/15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34200" y="647464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00">
                <a:solidFill>
                  <a:schemeClr val="tx1">
                    <a:tint val="75000"/>
                  </a:schemeClr>
                </a:solidFill>
                <a:latin typeface="Helvetica"/>
                <a:cs typeface="Helvetica"/>
              </a:defRPr>
            </a:lvl1pPr>
          </a:lstStyle>
          <a:p>
            <a:fld id="{07E1C6FC-778F-42C0-863B-5E3D82C8098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hyperlink" Target="mailto:First.last@cbre.co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Relationship Id="rId3" Type="http://schemas.openxmlformats.org/officeDocument/2006/relationships/hyperlink" Target="mailto:First.last@cbre.com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Relationship Id="rId3" Type="http://schemas.openxmlformats.org/officeDocument/2006/relationships/hyperlink" Target="mailto:First.last@cbre.com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hyperlink" Target="mailto:First.last@cbre.com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(11)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609600" y="914400"/>
            <a:ext cx="4256088" cy="5410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cap="all" dirty="0" smtClean="0"/>
              <a:t>Insert image or images here </a:t>
            </a:r>
            <a:endParaRPr lang="en-US" cap="all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116512" y="1295400"/>
            <a:ext cx="3570288" cy="152400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ts val="6000"/>
              </a:lnSpc>
              <a:spcBef>
                <a:spcPts val="0"/>
              </a:spcBef>
            </a:pPr>
            <a:r>
              <a:rPr lang="en-US" sz="7200" b="1" dirty="0" smtClean="0">
                <a:solidFill>
                  <a:schemeClr val="bg1"/>
                </a:solidFill>
                <a:latin typeface="Arial Narrow"/>
                <a:cs typeface="Arial Narrow"/>
              </a:rPr>
              <a:t>EVENT </a:t>
            </a:r>
          </a:p>
          <a:p>
            <a:pPr algn="r">
              <a:lnSpc>
                <a:spcPts val="6000"/>
              </a:lnSpc>
              <a:spcBef>
                <a:spcPts val="0"/>
              </a:spcBef>
            </a:pPr>
            <a:r>
              <a:rPr lang="en-US" sz="7200" b="1" dirty="0" smtClean="0">
                <a:solidFill>
                  <a:schemeClr val="bg1"/>
                </a:solidFill>
                <a:latin typeface="Arial Narrow"/>
                <a:cs typeface="Arial Narrow"/>
              </a:rPr>
              <a:t>NAME</a:t>
            </a:r>
            <a:endParaRPr lang="en-US" sz="7200" b="1" dirty="0">
              <a:solidFill>
                <a:schemeClr val="bg1"/>
              </a:solidFill>
              <a:latin typeface="Arial Narrow"/>
              <a:cs typeface="Arial Narrow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5105400" y="2819400"/>
            <a:ext cx="3491205" cy="35052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ts val="0"/>
              </a:spcBef>
              <a:buNone/>
            </a:pPr>
            <a:r>
              <a:rPr lang="en-US" sz="2800" dirty="0" smtClean="0">
                <a:solidFill>
                  <a:srgbClr val="FFFFFF"/>
                </a:solidFill>
                <a:latin typeface="Arial"/>
                <a:cs typeface="Arial"/>
              </a:rPr>
              <a:t>Event Detail</a:t>
            </a:r>
          </a:p>
          <a:p>
            <a:pPr marL="0" indent="0" algn="r">
              <a:spcBef>
                <a:spcPts val="0"/>
              </a:spcBef>
              <a:buNone/>
            </a:pPr>
            <a:r>
              <a:rPr lang="en-US" sz="2800" dirty="0" smtClean="0">
                <a:solidFill>
                  <a:srgbClr val="FFFFFF"/>
                </a:solidFill>
                <a:latin typeface="Arial"/>
                <a:cs typeface="Arial"/>
              </a:rPr>
              <a:t>Day, Month XX</a:t>
            </a:r>
          </a:p>
          <a:p>
            <a:pPr marL="0" indent="0" algn="r">
              <a:spcBef>
                <a:spcPts val="0"/>
              </a:spcBef>
              <a:buNone/>
            </a:pPr>
            <a:r>
              <a:rPr lang="en-US" sz="2800" dirty="0" smtClean="0">
                <a:solidFill>
                  <a:srgbClr val="FFFFFF"/>
                </a:solidFill>
                <a:latin typeface="Arial"/>
                <a:cs typeface="Arial"/>
              </a:rPr>
              <a:t>XX – XX pm</a:t>
            </a:r>
          </a:p>
          <a:p>
            <a:pPr marL="0" indent="0" algn="r">
              <a:spcBef>
                <a:spcPts val="0"/>
              </a:spcBef>
              <a:buNone/>
            </a:pPr>
            <a:r>
              <a:rPr lang="en-US" sz="2800" dirty="0" smtClean="0">
                <a:solidFill>
                  <a:srgbClr val="FFFFFF"/>
                </a:solidFill>
                <a:latin typeface="Arial"/>
                <a:cs typeface="Arial"/>
              </a:rPr>
              <a:t>Location</a:t>
            </a:r>
          </a:p>
          <a:p>
            <a:pPr algn="r">
              <a:lnSpc>
                <a:spcPts val="2200"/>
              </a:lnSpc>
              <a:spcBef>
                <a:spcPts val="0"/>
              </a:spcBef>
              <a:buFont typeface="Arial"/>
              <a:buChar char="•"/>
            </a:pPr>
            <a:r>
              <a:rPr lang="en-US" sz="1600" dirty="0" smtClean="0">
                <a:solidFill>
                  <a:srgbClr val="FFFFFF"/>
                </a:solidFill>
                <a:latin typeface="Arial"/>
                <a:cs typeface="Arial"/>
              </a:rPr>
              <a:t>Details</a:t>
            </a:r>
          </a:p>
          <a:p>
            <a:pPr algn="r">
              <a:lnSpc>
                <a:spcPts val="2200"/>
              </a:lnSpc>
              <a:spcBef>
                <a:spcPts val="0"/>
              </a:spcBef>
              <a:buFont typeface="Arial"/>
              <a:buChar char="•"/>
            </a:pPr>
            <a:r>
              <a:rPr lang="en-US" sz="1600" dirty="0" smtClean="0">
                <a:solidFill>
                  <a:srgbClr val="FFFFFF"/>
                </a:solidFill>
                <a:latin typeface="Arial"/>
                <a:cs typeface="Arial"/>
              </a:rPr>
              <a:t>Details</a:t>
            </a:r>
          </a:p>
          <a:p>
            <a:pPr algn="r">
              <a:lnSpc>
                <a:spcPts val="2200"/>
              </a:lnSpc>
              <a:spcBef>
                <a:spcPts val="0"/>
              </a:spcBef>
              <a:buFont typeface="Arial"/>
              <a:buChar char="•"/>
            </a:pPr>
            <a:r>
              <a:rPr lang="en-US" sz="1600" dirty="0" smtClean="0">
                <a:solidFill>
                  <a:srgbClr val="FFFFFF"/>
                </a:solidFill>
                <a:latin typeface="Arial"/>
                <a:cs typeface="Arial"/>
              </a:rPr>
              <a:t>Details</a:t>
            </a:r>
          </a:p>
          <a:p>
            <a:pPr marL="0" indent="0" algn="r">
              <a:spcBef>
                <a:spcPts val="0"/>
              </a:spcBef>
              <a:buNone/>
            </a:pPr>
            <a:endParaRPr lang="en-US" sz="1600" dirty="0">
              <a:solidFill>
                <a:srgbClr val="FFFFFF"/>
              </a:solidFill>
              <a:latin typeface="Arial"/>
              <a:cs typeface="Arial"/>
            </a:endParaRPr>
          </a:p>
          <a:p>
            <a:pPr marL="0" indent="0" algn="r">
              <a:spcBef>
                <a:spcPts val="0"/>
              </a:spcBef>
              <a:buNone/>
            </a:pPr>
            <a:r>
              <a:rPr lang="en-US" sz="1200" dirty="0" smtClean="0">
                <a:solidFill>
                  <a:srgbClr val="FFFFFF"/>
                </a:solidFill>
                <a:latin typeface="Arial"/>
                <a:cs typeface="Arial"/>
              </a:rPr>
              <a:t>First Last</a:t>
            </a:r>
          </a:p>
          <a:p>
            <a:pPr marL="0" indent="0" algn="r">
              <a:spcBef>
                <a:spcPts val="0"/>
              </a:spcBef>
              <a:buNone/>
            </a:pPr>
            <a:r>
              <a:rPr lang="en-US" sz="1200" dirty="0" smtClean="0">
                <a:solidFill>
                  <a:srgbClr val="FFFFFF"/>
                </a:solidFill>
                <a:latin typeface="Arial"/>
                <a:cs typeface="Arial"/>
              </a:rPr>
              <a:t>5-Star Manager</a:t>
            </a:r>
          </a:p>
          <a:p>
            <a:pPr marL="0" indent="0" algn="r">
              <a:spcBef>
                <a:spcPts val="0"/>
              </a:spcBef>
              <a:buNone/>
            </a:pPr>
            <a:r>
              <a:rPr lang="en-US" sz="1200" dirty="0" smtClean="0">
                <a:solidFill>
                  <a:schemeClr val="bg1"/>
                </a:solidFill>
                <a:latin typeface="Arial"/>
                <a:cs typeface="Arial"/>
                <a:hlinkClick r:id="rId3"/>
              </a:rPr>
              <a:t>first.last@cbre.com</a:t>
            </a:r>
            <a:endParaRPr lang="en-US" sz="1200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pPr marL="0" indent="0" algn="r">
              <a:spcBef>
                <a:spcPts val="0"/>
              </a:spcBef>
              <a:buNone/>
            </a:pPr>
            <a:r>
              <a:rPr lang="en-US" sz="1200" dirty="0" smtClean="0">
                <a:solidFill>
                  <a:srgbClr val="FFFFFF"/>
                </a:solidFill>
                <a:latin typeface="Arial"/>
                <a:cs typeface="Arial"/>
              </a:rPr>
              <a:t>XXX-XXX-XXXX</a:t>
            </a:r>
            <a:endParaRPr lang="en-US" sz="1200" dirty="0">
              <a:solidFill>
                <a:srgbClr val="FFFFFF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525284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(12)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381000" y="1371600"/>
            <a:ext cx="3810000" cy="1371600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7200" b="1" dirty="0" smtClean="0">
                <a:solidFill>
                  <a:schemeClr val="bg1"/>
                </a:solidFill>
                <a:latin typeface="Arial Narrow"/>
                <a:cs typeface="Arial Narrow"/>
              </a:rPr>
              <a:t>EVENT NAME</a:t>
            </a:r>
            <a:endParaRPr lang="en-US" sz="7200" b="1" dirty="0">
              <a:solidFill>
                <a:schemeClr val="bg1"/>
              </a:solidFill>
              <a:latin typeface="Arial Narrow"/>
              <a:cs typeface="Arial Narrow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1C6FC-778F-42C0-863B-5E3D82C8098C}" type="slidenum">
              <a:rPr lang="en-US" smtClean="0"/>
              <a:t>2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4419600" y="914400"/>
            <a:ext cx="4256088" cy="5410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cap="all" dirty="0" smtClean="0"/>
              <a:t>Insert image or images here </a:t>
            </a:r>
            <a:endParaRPr lang="en-US" cap="all" dirty="0"/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533400" y="2819400"/>
            <a:ext cx="3491205" cy="35052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US" sz="2800" dirty="0" smtClean="0">
                <a:solidFill>
                  <a:srgbClr val="FFFFFF"/>
                </a:solidFill>
                <a:latin typeface="Arial"/>
                <a:cs typeface="Arial"/>
              </a:rPr>
              <a:t>Event Detail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 smtClean="0">
                <a:solidFill>
                  <a:srgbClr val="FFFFFF"/>
                </a:solidFill>
                <a:latin typeface="Arial"/>
                <a:cs typeface="Arial"/>
              </a:rPr>
              <a:t>Day, Month XX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 smtClean="0">
                <a:solidFill>
                  <a:srgbClr val="FFFFFF"/>
                </a:solidFill>
                <a:latin typeface="Arial"/>
                <a:cs typeface="Arial"/>
              </a:rPr>
              <a:t>XX – XX pm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 smtClean="0">
                <a:solidFill>
                  <a:srgbClr val="FFFFFF"/>
                </a:solidFill>
                <a:latin typeface="Arial"/>
                <a:cs typeface="Arial"/>
              </a:rPr>
              <a:t>Location</a:t>
            </a:r>
          </a:p>
          <a:p>
            <a:pPr>
              <a:lnSpc>
                <a:spcPts val="2200"/>
              </a:lnSpc>
              <a:spcBef>
                <a:spcPts val="0"/>
              </a:spcBef>
              <a:buFont typeface="Arial"/>
              <a:buChar char="•"/>
            </a:pPr>
            <a:r>
              <a:rPr lang="en-US" sz="1600" dirty="0" smtClean="0">
                <a:solidFill>
                  <a:srgbClr val="FFFFFF"/>
                </a:solidFill>
                <a:latin typeface="Arial"/>
                <a:cs typeface="Arial"/>
              </a:rPr>
              <a:t>Details</a:t>
            </a:r>
          </a:p>
          <a:p>
            <a:pPr>
              <a:lnSpc>
                <a:spcPts val="2200"/>
              </a:lnSpc>
              <a:spcBef>
                <a:spcPts val="0"/>
              </a:spcBef>
              <a:buFont typeface="Arial"/>
              <a:buChar char="•"/>
            </a:pPr>
            <a:r>
              <a:rPr lang="en-US" sz="1600" dirty="0" smtClean="0">
                <a:solidFill>
                  <a:srgbClr val="FFFFFF"/>
                </a:solidFill>
                <a:latin typeface="Arial"/>
                <a:cs typeface="Arial"/>
              </a:rPr>
              <a:t>Details</a:t>
            </a:r>
          </a:p>
          <a:p>
            <a:pPr>
              <a:lnSpc>
                <a:spcPts val="2200"/>
              </a:lnSpc>
              <a:spcBef>
                <a:spcPts val="0"/>
              </a:spcBef>
              <a:buFont typeface="Arial"/>
              <a:buChar char="•"/>
            </a:pPr>
            <a:r>
              <a:rPr lang="en-US" sz="1600" dirty="0" smtClean="0">
                <a:solidFill>
                  <a:srgbClr val="FFFFFF"/>
                </a:solidFill>
                <a:latin typeface="Arial"/>
                <a:cs typeface="Arial"/>
              </a:rPr>
              <a:t>Details</a:t>
            </a:r>
          </a:p>
          <a:p>
            <a:pPr marL="0" indent="0">
              <a:spcBef>
                <a:spcPts val="0"/>
              </a:spcBef>
              <a:buNone/>
            </a:pPr>
            <a:endParaRPr lang="en-US" sz="1600" dirty="0">
              <a:solidFill>
                <a:srgbClr val="FFFFFF"/>
              </a:solidFill>
              <a:latin typeface="Arial"/>
              <a:cs typeface="Aria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 smtClean="0">
                <a:solidFill>
                  <a:srgbClr val="FFFFFF"/>
                </a:solidFill>
                <a:latin typeface="Arial"/>
                <a:cs typeface="Arial"/>
              </a:rPr>
              <a:t>First Last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 smtClean="0">
                <a:solidFill>
                  <a:srgbClr val="FFFFFF"/>
                </a:solidFill>
                <a:latin typeface="Arial"/>
                <a:cs typeface="Arial"/>
              </a:rPr>
              <a:t>5-Star Manager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 smtClean="0">
                <a:solidFill>
                  <a:schemeClr val="bg1"/>
                </a:solidFill>
                <a:latin typeface="Arial"/>
                <a:cs typeface="Arial"/>
                <a:hlinkClick r:id="rId3"/>
              </a:rPr>
              <a:t>first.last@cbre.com</a:t>
            </a:r>
            <a:endParaRPr lang="en-US" sz="1200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 smtClean="0">
                <a:solidFill>
                  <a:srgbClr val="FFFFFF"/>
                </a:solidFill>
                <a:latin typeface="Arial"/>
                <a:cs typeface="Arial"/>
              </a:rPr>
              <a:t>XXX-XXX-XXXX</a:t>
            </a:r>
            <a:endParaRPr lang="en-US" sz="1200" dirty="0">
              <a:solidFill>
                <a:srgbClr val="FFFFFF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127110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(12)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1C6FC-778F-42C0-863B-5E3D82C8098C}" type="slidenum">
              <a:rPr lang="en-US" smtClean="0"/>
              <a:t>3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4419600" y="914400"/>
            <a:ext cx="4256088" cy="5410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cap="all" dirty="0" smtClean="0"/>
              <a:t>Insert image or images here </a:t>
            </a:r>
            <a:endParaRPr lang="en-US" cap="all" dirty="0"/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533400" y="2819400"/>
            <a:ext cx="3491205" cy="35052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US" sz="2800" dirty="0" smtClean="0">
                <a:solidFill>
                  <a:srgbClr val="FFFFFF"/>
                </a:solidFill>
                <a:latin typeface="Arial"/>
                <a:cs typeface="Arial"/>
              </a:rPr>
              <a:t>Event Detail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 smtClean="0">
                <a:solidFill>
                  <a:srgbClr val="FFFFFF"/>
                </a:solidFill>
                <a:latin typeface="Arial"/>
                <a:cs typeface="Arial"/>
              </a:rPr>
              <a:t>Day, Month XX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 smtClean="0">
                <a:solidFill>
                  <a:srgbClr val="FFFFFF"/>
                </a:solidFill>
                <a:latin typeface="Arial"/>
                <a:cs typeface="Arial"/>
              </a:rPr>
              <a:t>XX – XX pm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 smtClean="0">
                <a:solidFill>
                  <a:srgbClr val="FFFFFF"/>
                </a:solidFill>
                <a:latin typeface="Arial"/>
                <a:cs typeface="Arial"/>
              </a:rPr>
              <a:t>Location</a:t>
            </a:r>
          </a:p>
          <a:p>
            <a:pPr>
              <a:lnSpc>
                <a:spcPts val="2200"/>
              </a:lnSpc>
              <a:spcBef>
                <a:spcPts val="0"/>
              </a:spcBef>
              <a:buFont typeface="Arial"/>
              <a:buChar char="•"/>
            </a:pPr>
            <a:r>
              <a:rPr lang="en-US" sz="1600" dirty="0" smtClean="0">
                <a:solidFill>
                  <a:srgbClr val="FFFFFF"/>
                </a:solidFill>
                <a:latin typeface="Arial"/>
                <a:cs typeface="Arial"/>
              </a:rPr>
              <a:t>Details</a:t>
            </a:r>
          </a:p>
          <a:p>
            <a:pPr>
              <a:lnSpc>
                <a:spcPts val="2200"/>
              </a:lnSpc>
              <a:spcBef>
                <a:spcPts val="0"/>
              </a:spcBef>
              <a:buFont typeface="Arial"/>
              <a:buChar char="•"/>
            </a:pPr>
            <a:r>
              <a:rPr lang="en-US" sz="1600" dirty="0" smtClean="0">
                <a:solidFill>
                  <a:srgbClr val="FFFFFF"/>
                </a:solidFill>
                <a:latin typeface="Arial"/>
                <a:cs typeface="Arial"/>
              </a:rPr>
              <a:t>Details</a:t>
            </a:r>
          </a:p>
          <a:p>
            <a:pPr>
              <a:lnSpc>
                <a:spcPts val="2200"/>
              </a:lnSpc>
              <a:spcBef>
                <a:spcPts val="0"/>
              </a:spcBef>
              <a:buFont typeface="Arial"/>
              <a:buChar char="•"/>
            </a:pPr>
            <a:r>
              <a:rPr lang="en-US" sz="1600" dirty="0" smtClean="0">
                <a:solidFill>
                  <a:srgbClr val="FFFFFF"/>
                </a:solidFill>
                <a:latin typeface="Arial"/>
                <a:cs typeface="Arial"/>
              </a:rPr>
              <a:t>Details</a:t>
            </a:r>
          </a:p>
          <a:p>
            <a:pPr marL="0" indent="0">
              <a:spcBef>
                <a:spcPts val="0"/>
              </a:spcBef>
              <a:buNone/>
            </a:pPr>
            <a:endParaRPr lang="en-US" sz="1600" dirty="0">
              <a:solidFill>
                <a:srgbClr val="FFFFFF"/>
              </a:solidFill>
              <a:latin typeface="Arial"/>
              <a:cs typeface="Aria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 smtClean="0">
                <a:solidFill>
                  <a:srgbClr val="FFFFFF"/>
                </a:solidFill>
                <a:latin typeface="Arial"/>
                <a:cs typeface="Arial"/>
              </a:rPr>
              <a:t>First Last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 smtClean="0">
                <a:solidFill>
                  <a:srgbClr val="FFFFFF"/>
                </a:solidFill>
                <a:latin typeface="Arial"/>
                <a:cs typeface="Arial"/>
              </a:rPr>
              <a:t>5-Star Manager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 smtClean="0">
                <a:solidFill>
                  <a:schemeClr val="bg1"/>
                </a:solidFill>
                <a:latin typeface="Arial"/>
                <a:cs typeface="Arial"/>
                <a:hlinkClick r:id="rId3"/>
              </a:rPr>
              <a:t>first.last@cbre.com</a:t>
            </a:r>
            <a:endParaRPr lang="en-US" sz="1200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 smtClean="0">
                <a:solidFill>
                  <a:srgbClr val="FFFFFF"/>
                </a:solidFill>
                <a:latin typeface="Arial"/>
                <a:cs typeface="Arial"/>
              </a:rPr>
              <a:t>XXX-XXX-XXXX</a:t>
            </a:r>
            <a:endParaRPr lang="en-US" sz="120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381000" y="1295400"/>
            <a:ext cx="3570288" cy="152400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6000"/>
              </a:lnSpc>
              <a:spcBef>
                <a:spcPts val="0"/>
              </a:spcBef>
            </a:pPr>
            <a:r>
              <a:rPr lang="en-US" sz="7200" b="1" dirty="0" smtClean="0">
                <a:solidFill>
                  <a:schemeClr val="bg1"/>
                </a:solidFill>
                <a:latin typeface="Arial Narrow"/>
                <a:cs typeface="Arial Narrow"/>
              </a:rPr>
              <a:t>EVENT </a:t>
            </a:r>
          </a:p>
          <a:p>
            <a:pPr algn="l">
              <a:lnSpc>
                <a:spcPts val="6000"/>
              </a:lnSpc>
              <a:spcBef>
                <a:spcPts val="0"/>
              </a:spcBef>
            </a:pPr>
            <a:r>
              <a:rPr lang="en-US" sz="7200" b="1" dirty="0" smtClean="0">
                <a:solidFill>
                  <a:schemeClr val="bg1"/>
                </a:solidFill>
                <a:latin typeface="Arial Narrow"/>
                <a:cs typeface="Arial Narrow"/>
              </a:rPr>
              <a:t>NAME</a:t>
            </a:r>
            <a:endParaRPr lang="en-US" sz="7200" b="1" dirty="0">
              <a:solidFill>
                <a:schemeClr val="bg1"/>
              </a:solidFill>
              <a:latin typeface="Arial Narrow"/>
              <a:cs typeface="Arial Narrow"/>
            </a:endParaRPr>
          </a:p>
        </p:txBody>
      </p:sp>
    </p:spTree>
    <p:extLst>
      <p:ext uri="{BB962C8B-B14F-4D97-AF65-F5344CB8AC3E}">
        <p14:creationId xmlns:p14="http://schemas.microsoft.com/office/powerpoint/2010/main" val="18615104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(11)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609600" y="914400"/>
            <a:ext cx="4256088" cy="5410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cap="all" dirty="0" smtClean="0"/>
              <a:t>Insert image or images here </a:t>
            </a:r>
            <a:endParaRPr lang="en-US" cap="all" dirty="0"/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5105400" y="2819400"/>
            <a:ext cx="3491205" cy="35052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ts val="0"/>
              </a:spcBef>
              <a:buNone/>
            </a:pPr>
            <a:r>
              <a:rPr lang="en-US" sz="2800" dirty="0" smtClean="0">
                <a:solidFill>
                  <a:srgbClr val="FFFFFF"/>
                </a:solidFill>
                <a:latin typeface="Arial"/>
                <a:cs typeface="Arial"/>
              </a:rPr>
              <a:t>Event Detail</a:t>
            </a:r>
          </a:p>
          <a:p>
            <a:pPr marL="0" indent="0" algn="r">
              <a:spcBef>
                <a:spcPts val="0"/>
              </a:spcBef>
              <a:buNone/>
            </a:pPr>
            <a:r>
              <a:rPr lang="en-US" sz="2800" dirty="0" smtClean="0">
                <a:solidFill>
                  <a:srgbClr val="FFFFFF"/>
                </a:solidFill>
                <a:latin typeface="Arial"/>
                <a:cs typeface="Arial"/>
              </a:rPr>
              <a:t>Day, Month XX</a:t>
            </a:r>
          </a:p>
          <a:p>
            <a:pPr marL="0" indent="0" algn="r">
              <a:spcBef>
                <a:spcPts val="0"/>
              </a:spcBef>
              <a:buNone/>
            </a:pPr>
            <a:r>
              <a:rPr lang="en-US" sz="2800" dirty="0" smtClean="0">
                <a:solidFill>
                  <a:srgbClr val="FFFFFF"/>
                </a:solidFill>
                <a:latin typeface="Arial"/>
                <a:cs typeface="Arial"/>
              </a:rPr>
              <a:t>XX – XX pm</a:t>
            </a:r>
          </a:p>
          <a:p>
            <a:pPr marL="0" indent="0" algn="r">
              <a:spcBef>
                <a:spcPts val="0"/>
              </a:spcBef>
              <a:buNone/>
            </a:pPr>
            <a:r>
              <a:rPr lang="en-US" sz="2800" dirty="0" smtClean="0">
                <a:solidFill>
                  <a:srgbClr val="FFFFFF"/>
                </a:solidFill>
                <a:latin typeface="Arial"/>
                <a:cs typeface="Arial"/>
              </a:rPr>
              <a:t>Location</a:t>
            </a:r>
          </a:p>
          <a:p>
            <a:pPr algn="r">
              <a:lnSpc>
                <a:spcPts val="2200"/>
              </a:lnSpc>
              <a:spcBef>
                <a:spcPts val="0"/>
              </a:spcBef>
              <a:buFont typeface="Arial"/>
              <a:buChar char="•"/>
            </a:pPr>
            <a:r>
              <a:rPr lang="en-US" sz="1600" dirty="0" smtClean="0">
                <a:solidFill>
                  <a:srgbClr val="FFFFFF"/>
                </a:solidFill>
                <a:latin typeface="Arial"/>
                <a:cs typeface="Arial"/>
              </a:rPr>
              <a:t>Details</a:t>
            </a:r>
          </a:p>
          <a:p>
            <a:pPr algn="r">
              <a:lnSpc>
                <a:spcPts val="2200"/>
              </a:lnSpc>
              <a:spcBef>
                <a:spcPts val="0"/>
              </a:spcBef>
              <a:buFont typeface="Arial"/>
              <a:buChar char="•"/>
            </a:pPr>
            <a:r>
              <a:rPr lang="en-US" sz="1600" dirty="0" smtClean="0">
                <a:solidFill>
                  <a:srgbClr val="FFFFFF"/>
                </a:solidFill>
                <a:latin typeface="Arial"/>
                <a:cs typeface="Arial"/>
              </a:rPr>
              <a:t>Details</a:t>
            </a:r>
          </a:p>
          <a:p>
            <a:pPr algn="r">
              <a:lnSpc>
                <a:spcPts val="2200"/>
              </a:lnSpc>
              <a:spcBef>
                <a:spcPts val="0"/>
              </a:spcBef>
              <a:buFont typeface="Arial"/>
              <a:buChar char="•"/>
            </a:pPr>
            <a:r>
              <a:rPr lang="en-US" sz="1600" dirty="0" smtClean="0">
                <a:solidFill>
                  <a:srgbClr val="FFFFFF"/>
                </a:solidFill>
                <a:latin typeface="Arial"/>
                <a:cs typeface="Arial"/>
              </a:rPr>
              <a:t>Details</a:t>
            </a:r>
          </a:p>
          <a:p>
            <a:pPr marL="0" indent="0" algn="r">
              <a:spcBef>
                <a:spcPts val="0"/>
              </a:spcBef>
              <a:buNone/>
            </a:pPr>
            <a:endParaRPr lang="en-US" sz="1600" dirty="0">
              <a:solidFill>
                <a:srgbClr val="FFFFFF"/>
              </a:solidFill>
              <a:latin typeface="Arial"/>
              <a:cs typeface="Arial"/>
            </a:endParaRPr>
          </a:p>
          <a:p>
            <a:pPr marL="0" indent="0" algn="r">
              <a:spcBef>
                <a:spcPts val="0"/>
              </a:spcBef>
              <a:buNone/>
            </a:pPr>
            <a:r>
              <a:rPr lang="en-US" sz="1200" dirty="0" smtClean="0">
                <a:solidFill>
                  <a:srgbClr val="FFFFFF"/>
                </a:solidFill>
                <a:latin typeface="Arial"/>
                <a:cs typeface="Arial"/>
              </a:rPr>
              <a:t>First Last</a:t>
            </a:r>
          </a:p>
          <a:p>
            <a:pPr marL="0" indent="0" algn="r">
              <a:spcBef>
                <a:spcPts val="0"/>
              </a:spcBef>
              <a:buNone/>
            </a:pPr>
            <a:r>
              <a:rPr lang="en-US" sz="1200" dirty="0" smtClean="0">
                <a:solidFill>
                  <a:srgbClr val="FFFFFF"/>
                </a:solidFill>
                <a:latin typeface="Arial"/>
                <a:cs typeface="Arial"/>
              </a:rPr>
              <a:t>5-Star Manager</a:t>
            </a:r>
          </a:p>
          <a:p>
            <a:pPr marL="0" indent="0" algn="r">
              <a:spcBef>
                <a:spcPts val="0"/>
              </a:spcBef>
              <a:buNone/>
            </a:pPr>
            <a:r>
              <a:rPr lang="en-US" sz="1200" dirty="0" smtClean="0">
                <a:solidFill>
                  <a:schemeClr val="bg1"/>
                </a:solidFill>
                <a:latin typeface="Arial"/>
                <a:cs typeface="Arial"/>
                <a:hlinkClick r:id="rId3"/>
              </a:rPr>
              <a:t>first.last@cbre.com</a:t>
            </a:r>
            <a:endParaRPr lang="en-US" sz="1200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pPr marL="0" indent="0" algn="r">
              <a:spcBef>
                <a:spcPts val="0"/>
              </a:spcBef>
              <a:buNone/>
            </a:pPr>
            <a:r>
              <a:rPr lang="en-US" sz="1200" dirty="0" smtClean="0">
                <a:solidFill>
                  <a:srgbClr val="FFFFFF"/>
                </a:solidFill>
                <a:latin typeface="Arial"/>
                <a:cs typeface="Arial"/>
              </a:rPr>
              <a:t>XXX-XXX-XXXX</a:t>
            </a:r>
            <a:endParaRPr lang="en-US" sz="120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4876800" y="1371600"/>
            <a:ext cx="3810000" cy="1371600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7200" b="1" dirty="0" smtClean="0">
                <a:solidFill>
                  <a:schemeClr val="bg1"/>
                </a:solidFill>
                <a:latin typeface="Arial Narrow"/>
                <a:cs typeface="Arial Narrow"/>
              </a:rPr>
              <a:t>EVENT NAME</a:t>
            </a:r>
            <a:endParaRPr lang="en-US" sz="7200" b="1" dirty="0">
              <a:solidFill>
                <a:schemeClr val="bg1"/>
              </a:solidFill>
              <a:latin typeface="Arial Narrow"/>
              <a:cs typeface="Arial Narrow"/>
            </a:endParaRPr>
          </a:p>
        </p:txBody>
      </p:sp>
    </p:spTree>
    <p:extLst>
      <p:ext uri="{BB962C8B-B14F-4D97-AF65-F5344CB8AC3E}">
        <p14:creationId xmlns:p14="http://schemas.microsoft.com/office/powerpoint/2010/main" val="18507228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(12)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1C6FC-778F-42C0-863B-5E3D82C8098C}" type="slidenum">
              <a:rPr lang="en-US" smtClean="0"/>
              <a:t>5</a:t>
            </a:fld>
            <a:endParaRPr lang="en-US"/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533400" y="3733800"/>
            <a:ext cx="6553200" cy="2438400"/>
          </a:xfrm>
          <a:prstGeom prst="rect">
            <a:avLst/>
          </a:prstGeom>
        </p:spPr>
        <p:txBody>
          <a:bodyPr lIns="0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1400" dirty="0" smtClean="0">
                <a:solidFill>
                  <a:srgbClr val="FFFFFF"/>
                </a:solidFill>
                <a:latin typeface="Arial"/>
                <a:cs typeface="Arial"/>
              </a:rPr>
              <a:t>As a tenant in one of our properties, you have privileged access to a one-of-a-kind program of benefits and services known as 5-Star Worldwide.</a:t>
            </a:r>
          </a:p>
          <a:p>
            <a:pPr marL="0" indent="0">
              <a:lnSpc>
                <a:spcPts val="1800"/>
              </a:lnSpc>
              <a:spcBef>
                <a:spcPts val="0"/>
              </a:spcBef>
              <a:buNone/>
            </a:pPr>
            <a:endParaRPr lang="en-US" sz="1400" dirty="0">
              <a:solidFill>
                <a:srgbClr val="FFFFFF"/>
              </a:solidFill>
              <a:latin typeface="Arial"/>
              <a:cs typeface="Arial"/>
            </a:endParaRPr>
          </a:p>
          <a:p>
            <a:pPr marL="0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1400" dirty="0" smtClean="0">
                <a:solidFill>
                  <a:srgbClr val="FFFFFF"/>
                </a:solidFill>
                <a:latin typeface="Arial"/>
                <a:cs typeface="Arial"/>
              </a:rPr>
              <a:t>Created to provide more value for you, 5-Star Worldwide anticipates your needs and will exceed your expectations.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 dirty="0">
              <a:solidFill>
                <a:srgbClr val="FFFFFF"/>
              </a:solidFill>
              <a:latin typeface="Arial"/>
              <a:cs typeface="Aria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400" b="1" dirty="0" smtClean="0">
                <a:solidFill>
                  <a:srgbClr val="FFFFFF"/>
                </a:solidFill>
                <a:latin typeface="Arial"/>
                <a:cs typeface="Arial"/>
              </a:rPr>
              <a:t>Think of it as excellence, served daily.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544512" y="1524000"/>
            <a:ext cx="8218488" cy="1524000"/>
          </a:xfrm>
          <a:prstGeom prst="rect">
            <a:avLst/>
          </a:prstGeom>
        </p:spPr>
        <p:txBody>
          <a:bodyPr lIns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5000"/>
              </a:lnSpc>
              <a:spcBef>
                <a:spcPts val="0"/>
              </a:spcBef>
            </a:pPr>
            <a:r>
              <a:rPr lang="en-US" sz="4500" b="1" cap="all" spc="-50" dirty="0" smtClean="0">
                <a:solidFill>
                  <a:schemeClr val="bg1"/>
                </a:solidFill>
                <a:latin typeface="Arial Narrow"/>
                <a:cs typeface="Arial Narrow"/>
              </a:rPr>
              <a:t>A UNIQUE TENANT SERVICES PROGRAM OFFERED EXCLUSIVELY AT CBRE INVESTORS PROPERTIES</a:t>
            </a:r>
            <a:endParaRPr lang="en-US" sz="4500" b="1" cap="all" spc="-50" dirty="0">
              <a:solidFill>
                <a:schemeClr val="bg1"/>
              </a:solidFill>
              <a:latin typeface="Arial Narrow"/>
              <a:cs typeface="Arial Narrow"/>
            </a:endParaRPr>
          </a:p>
        </p:txBody>
      </p:sp>
    </p:spTree>
    <p:extLst>
      <p:ext uri="{BB962C8B-B14F-4D97-AF65-F5344CB8AC3E}">
        <p14:creationId xmlns:p14="http://schemas.microsoft.com/office/powerpoint/2010/main" val="6321331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499</TotalTime>
  <Words>219</Words>
  <Application>Microsoft Macintosh PowerPoint</Application>
  <PresentationFormat>On-screen Show (4:3)</PresentationFormat>
  <Paragraphs>68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CB Richard Ellis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test</dc:creator>
  <cp:lastModifiedBy>Frances Elliott</cp:lastModifiedBy>
  <cp:revision>32</cp:revision>
  <cp:lastPrinted>2015-04-23T20:56:45Z</cp:lastPrinted>
  <dcterms:created xsi:type="dcterms:W3CDTF">2011-06-01T15:19:09Z</dcterms:created>
  <dcterms:modified xsi:type="dcterms:W3CDTF">2015-04-23T22:52:52Z</dcterms:modified>
</cp:coreProperties>
</file>